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9"/>
  </p:notesMasterIdLst>
  <p:sldIdLst>
    <p:sldId id="256" r:id="rId2"/>
    <p:sldId id="257" r:id="rId3"/>
    <p:sldId id="300" r:id="rId4"/>
    <p:sldId id="434" r:id="rId5"/>
    <p:sldId id="466" r:id="rId6"/>
    <p:sldId id="445" r:id="rId7"/>
    <p:sldId id="431" r:id="rId8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FFFF"/>
    <a:srgbClr val="00FDFF"/>
    <a:srgbClr val="F11C84"/>
    <a:srgbClr val="1111F7"/>
    <a:srgbClr val="91134F"/>
    <a:srgbClr val="B71B65"/>
    <a:srgbClr val="1A2654"/>
    <a:srgbClr val="144184"/>
    <a:srgbClr val="032060"/>
    <a:srgbClr val="171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969"/>
  </p:normalViewPr>
  <p:slideViewPr>
    <p:cSldViewPr snapToGrid="0" snapToObjects="1">
      <p:cViewPr varScale="1">
        <p:scale>
          <a:sx n="144" d="100"/>
          <a:sy n="144" d="100"/>
        </p:scale>
        <p:origin x="84" y="5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02/15/2022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89025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2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91887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75566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26261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75668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3358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377287"/>
            <a:ext cx="11626790" cy="1195199"/>
          </a:xfrm>
        </p:spPr>
        <p:txBody>
          <a:bodyPr/>
          <a:lstStyle/>
          <a:p>
            <a:r>
              <a:rPr lang="en-US" altLang="ko-KR" sz="4000" dirty="0">
                <a:latin typeface="Arial Narrow" panose="020B0606020202030204" pitchFamily="34" charset="0"/>
              </a:rPr>
              <a:t>[BFX-UA300]AI Sound Max</a:t>
            </a:r>
          </a:p>
          <a:p>
            <a:r>
              <a:rPr lang="en-US" altLang="ko-KR" sz="3200" dirty="0">
                <a:latin typeface="Arial Narrow" panose="020B0606020202030204" pitchFamily="34" charset="0"/>
              </a:rPr>
              <a:t>FFC Cable Acceleration Test condition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endParaRPr lang="ko-KR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2022.02.15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523549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Version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Date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Description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Owner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1.0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2022/02/15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dirty="0">
                          <a:latin typeface="+mn-lt"/>
                        </a:rPr>
                        <a:t>1</a:t>
                      </a:r>
                      <a:r>
                        <a:rPr lang="en-US" altLang="ko-KR" sz="1200" baseline="30000" dirty="0">
                          <a:latin typeface="+mn-lt"/>
                        </a:rPr>
                        <a:t>st</a:t>
                      </a:r>
                      <a:r>
                        <a:rPr lang="en-US" altLang="ko-KR" sz="1200" dirty="0">
                          <a:latin typeface="+mn-lt"/>
                        </a:rPr>
                        <a:t> Draft version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Lonnie Kim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Kapton Tape Requirement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59110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ore-KR" sz="2000" dirty="0"/>
              <a:t>Kapton Tape Requirement</a:t>
            </a:r>
            <a:endParaRPr kumimoji="1" lang="ko-Kore-KR" alt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5B194-8CBC-0441-A631-AEC3CF29E2F0}"/>
              </a:ext>
            </a:extLst>
          </p:cNvPr>
          <p:cNvSpPr txBox="1"/>
          <p:nvPr/>
        </p:nvSpPr>
        <p:spPr>
          <a:xfrm>
            <a:off x="788755" y="873975"/>
            <a:ext cx="11224087" cy="1261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kumimoji="1" lang="en-US" altLang="ko-Kore-KR" sz="1600" b="1" dirty="0">
                <a:latin typeface="Arial" panose="020B0604020202020204" pitchFamily="34" charset="0"/>
                <a:cs typeface="Arial" panose="020B0604020202020204" pitchFamily="34" charset="0"/>
              </a:rPr>
              <a:t>Total Thickness</a:t>
            </a:r>
            <a:endParaRPr kumimoji="1" lang="en-US" altLang="ko-K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2.7 mil (0.07 mm) or more</a:t>
            </a:r>
          </a:p>
          <a:p>
            <a:pPr marL="285750" indent="-285750">
              <a:buFont typeface="Wingdings" pitchFamily="2" charset="2"/>
              <a:buChar char="§"/>
            </a:pPr>
            <a:endParaRPr lang="en" altLang="ko-Kore-KR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ko-Kore-KR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Tensile Strength</a:t>
            </a:r>
            <a:endParaRPr lang="ko-KR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33 </a:t>
            </a:r>
            <a:r>
              <a:rPr lang="en-US" altLang="ko-KR" sz="1400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lb</a:t>
            </a:r>
            <a:r>
              <a:rPr lang="en-US" altLang="ko-KR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/inch or more</a:t>
            </a:r>
            <a:endParaRPr lang="ko-KR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HALT Test Scenario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69311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ko-KR" sz="2000" dirty="0"/>
              <a:t>HALT Test Scenario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A5B194-8CBC-0441-A631-AEC3CF29E2F0}"/>
              </a:ext>
            </a:extLst>
          </p:cNvPr>
          <p:cNvSpPr txBox="1"/>
          <p:nvPr/>
        </p:nvSpPr>
        <p:spPr>
          <a:xfrm>
            <a:off x="788755" y="874455"/>
            <a:ext cx="11224087" cy="27699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buFont typeface="Wingdings" pitchFamily="2" charset="2"/>
              <a:buChar char="§"/>
            </a:pPr>
            <a:r>
              <a:rPr kumimoji="1" lang="en-US" altLang="ko-Kore-KR" sz="1600" b="1" dirty="0">
                <a:latin typeface="Arial" panose="020B0604020202020204" pitchFamily="34" charset="0"/>
                <a:cs typeface="Arial" panose="020B0604020202020204" pitchFamily="34" charset="0"/>
              </a:rPr>
              <a:t>Step 1. Connect FFC and FFC connector on SoC Board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ko-Kore-KR" sz="1400" b="1" dirty="0">
                <a:latin typeface="Arial" panose="020B0604020202020204" pitchFamily="34" charset="0"/>
                <a:cs typeface="Arial" panose="020B0604020202020204" pitchFamily="34" charset="0"/>
              </a:rPr>
              <a:t>Please test both of solution #1(5pcs) and #2(5pcs)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Press 1N to FFC connector top(Refer to right picture)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Press during 48 hours</a:t>
            </a:r>
          </a:p>
          <a:p>
            <a:pPr marL="285750" indent="-285750">
              <a:buFont typeface="Wingdings" pitchFamily="2" charset="2"/>
              <a:buChar char="§"/>
            </a:pPr>
            <a:endParaRPr lang="en" altLang="ko-Kore-KR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altLang="ko-Kore-KR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Step 2. HALT test(SET level)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Assemble SET using tested FFC and SoC board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Operation test(Audio and LED behavior)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SET level HALT test(Same as FII’s HALT test) – 10EA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Both of solution #1(5pcs) and #2(5pcs)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Operation test(Audio and LED behavior)</a:t>
            </a:r>
          </a:p>
          <a:p>
            <a:pPr lvl="1"/>
            <a:endParaRPr lang="ko-KR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0" name="직사각형 5">
            <a:extLst>
              <a:ext uri="{FF2B5EF4-FFF2-40B4-BE49-F238E27FC236}">
                <a16:creationId xmlns:a16="http://schemas.microsoft.com/office/drawing/2014/main" id="{F20C2B1F-E4FB-4F90-B101-B8608E98F928}"/>
              </a:ext>
            </a:extLst>
          </p:cNvPr>
          <p:cNvSpPr/>
          <p:nvPr/>
        </p:nvSpPr>
        <p:spPr>
          <a:xfrm rot="10800000" flipV="1">
            <a:off x="7737416" y="2024256"/>
            <a:ext cx="2726357" cy="83181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직사각형 5">
            <a:extLst>
              <a:ext uri="{FF2B5EF4-FFF2-40B4-BE49-F238E27FC236}">
                <a16:creationId xmlns:a16="http://schemas.microsoft.com/office/drawing/2014/main" id="{35E7454B-5C4E-468D-A0F2-B99CBB8661E4}"/>
              </a:ext>
            </a:extLst>
          </p:cNvPr>
          <p:cNvSpPr/>
          <p:nvPr/>
        </p:nvSpPr>
        <p:spPr>
          <a:xfrm rot="10800000" flipV="1">
            <a:off x="7840869" y="1818022"/>
            <a:ext cx="822044" cy="20623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직사각형 5">
            <a:extLst>
              <a:ext uri="{FF2B5EF4-FFF2-40B4-BE49-F238E27FC236}">
                <a16:creationId xmlns:a16="http://schemas.microsoft.com/office/drawing/2014/main" id="{419FEB1B-3A52-453D-935A-A380D940D073}"/>
              </a:ext>
            </a:extLst>
          </p:cNvPr>
          <p:cNvSpPr/>
          <p:nvPr/>
        </p:nvSpPr>
        <p:spPr>
          <a:xfrm rot="10800000" flipV="1">
            <a:off x="7486700" y="1857967"/>
            <a:ext cx="822044" cy="12508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8FC708B2-DB64-4C91-B7D2-FCF156C840A2}"/>
              </a:ext>
            </a:extLst>
          </p:cNvPr>
          <p:cNvCxnSpPr/>
          <p:nvPr/>
        </p:nvCxnSpPr>
        <p:spPr>
          <a:xfrm>
            <a:off x="7995478" y="1305605"/>
            <a:ext cx="0" cy="5124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6E44A57-D8AD-416A-9684-C7BC77B90171}"/>
              </a:ext>
            </a:extLst>
          </p:cNvPr>
          <p:cNvSpPr txBox="1"/>
          <p:nvPr/>
        </p:nvSpPr>
        <p:spPr>
          <a:xfrm>
            <a:off x="10463773" y="1932064"/>
            <a:ext cx="45557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PCB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936E2A-281A-4E39-9E01-F5E5FFEBB4F1}"/>
              </a:ext>
            </a:extLst>
          </p:cNvPr>
          <p:cNvSpPr txBox="1"/>
          <p:nvPr/>
        </p:nvSpPr>
        <p:spPr>
          <a:xfrm>
            <a:off x="8627704" y="1816324"/>
            <a:ext cx="111120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FFC Connector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06CC63-BE33-4B57-AA57-EBBE3B2EDD62}"/>
              </a:ext>
            </a:extLst>
          </p:cNvPr>
          <p:cNvSpPr txBox="1"/>
          <p:nvPr/>
        </p:nvSpPr>
        <p:spPr>
          <a:xfrm>
            <a:off x="7054117" y="1797180"/>
            <a:ext cx="43473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FFC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4A697-F2DD-4A56-83C6-7C88283CFE7C}"/>
              </a:ext>
            </a:extLst>
          </p:cNvPr>
          <p:cNvSpPr txBox="1"/>
          <p:nvPr/>
        </p:nvSpPr>
        <p:spPr>
          <a:xfrm>
            <a:off x="8037982" y="1438702"/>
            <a:ext cx="348172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1000" b="1" dirty="0">
                <a:latin typeface="Arial" panose="020B0604020202020204" pitchFamily="34" charset="0"/>
                <a:cs typeface="Arial" panose="020B0604020202020204" pitchFamily="34" charset="0"/>
              </a:rPr>
              <a:t>1N</a:t>
            </a:r>
            <a:endParaRPr lang="ko-KR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32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985833107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54156</TotalTime>
  <Words>175</Words>
  <Application>Microsoft Office PowerPoint</Application>
  <PresentationFormat>와이드스크린</PresentationFormat>
  <Paragraphs>48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Arial</vt:lpstr>
      <vt:lpstr>Arial Narrow</vt:lpstr>
      <vt:lpstr>Calibri</vt:lpstr>
      <vt:lpstr>Wingdings</vt:lpstr>
      <vt:lpstr>ALT_A_Blue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Neotech1973</cp:lastModifiedBy>
  <cp:revision>844</cp:revision>
  <dcterms:created xsi:type="dcterms:W3CDTF">2020-05-27T03:07:51Z</dcterms:created>
  <dcterms:modified xsi:type="dcterms:W3CDTF">2022-02-15T06:40:41Z</dcterms:modified>
</cp:coreProperties>
</file>